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8591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Тема 3  Экологическая зональность водоемов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92919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3.1 Экологическая зональность Мирового океана и морей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3.2 Экологическая зональность озер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3.3 Экологическая зональность речных систем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285860"/>
            <a:ext cx="868680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 !!!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структуре Мирового океана выделяется три основные части: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Прибрежное мелководье (материковая отмель, материковое плато, континентальный шельф). Характеризуется очень плавным и небольшим понижением суши до глубины 200-500 м.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Переходная зона от прибрежной отмели к большим глубинам (материковый склон, континентальный склон) переходит в ложе океана.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Глубоководье (океаническое ложе).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Океаны и моря как по вертикали, так и по горизонтали, подразделяются  на отдельные экологические зоны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3.1 – Экологические зоны Мирового океана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2000" contrast="4000"/>
          </a:blip>
          <a:srcRect/>
          <a:stretch>
            <a:fillRect/>
          </a:stretch>
        </p:blipFill>
        <p:spPr bwMode="auto">
          <a:xfrm>
            <a:off x="0" y="1030635"/>
            <a:ext cx="9144000" cy="582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686800" cy="1123952"/>
          </a:xfrm>
        </p:spPr>
        <p:txBody>
          <a:bodyPr>
            <a:normAutofit fontScale="90000"/>
          </a:bodyPr>
          <a:lstStyle/>
          <a:p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Бенталь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океана (близлежащая к морскому дну зона)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Материковая отмель разделяется на три экологические зоны: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8577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супралитораль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часть берега, увлажняемая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заплесками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брызгами воды;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литораль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эвлитораль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приливно-отливная зона, пограничная полоса между сушей и морем, регулярно (дважды в сутки) затопляемая во время прилива и осушаемая при отливе (в литорали представлены все типы царства животных, это одно из наиболее благоприятных мест развития жизни, которая, возможно, здесь и зародилась);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сублитораль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полоса морского дна, мелководье, простирается до нижней границы распространения донных фотосинтезирующих растений (в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сублиторали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сосредоточены основные растительные и животные богатства океана, жизнь в данной зоне представлена огромным разнообразием видов).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1214446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Пелагиаль океана (толща воды).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  <a:t>Зона обитания водных организмов, не связанных с дном водоема. разделяется на зоны по вертикали и горизонтали.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Разделение по вертикали (на слои, лежащие друг над другом):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эпипелагиаль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верхний слой, покрывающий материковую отмель, воды до глубины 200 м, нижняя граница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сублиторали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батипелагиаль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глубже лежащий слой до нижней границы батиали, толща воды над материковым склоном;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абиссопелагиаль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располагается от нижней границы батиали до глубин 6–7 км;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ультраабиссопелагиаль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5008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Разделение по горизонтали (на водные массы, располагающиеся над различными областями океанического ложа):</a:t>
            </a:r>
          </a:p>
          <a:p>
            <a:pPr lvl="0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неритическая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лежит над  областью материковой отмели;</a:t>
            </a:r>
          </a:p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океаническая часть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находится над зонами батиали и абиссали.</a:t>
            </a: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зависимости от того, в какой зоне обитают организмы, они называются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супралиторальными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литоральными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пелагическими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Рисунок 3.2 – Экологические зоны озера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106"/>
          <a:stretch>
            <a:fillRect/>
          </a:stretch>
        </p:blipFill>
        <p:spPr bwMode="auto">
          <a:xfrm>
            <a:off x="0" y="700971"/>
            <a:ext cx="9144000" cy="615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88552" cy="12984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Рисунок 3.3 – Экологические зоны речной системы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391" t="2332" r="4782"/>
          <a:stretch>
            <a:fillRect/>
          </a:stretch>
        </p:blipFill>
        <p:spPr bwMode="auto">
          <a:xfrm>
            <a:off x="0" y="1071547"/>
            <a:ext cx="9144000" cy="578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поперечном сечении реки от одного берега к другому выделяются зоны: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/>
          <a:lstStyle/>
          <a:p>
            <a:pPr lvl="0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рипаль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(прибрежная) – характеризуется наличием зарослей высших водных растений и населяющих их организмов;</a:t>
            </a:r>
          </a:p>
          <a:p>
            <a:pPr lvl="0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медиаль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(средняя);</a:t>
            </a:r>
          </a:p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стрежень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(участок, характеризующийся наибольшей скоростью течения).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D1B65FD-643A-48E8-B44C-FF70D2307CA2}"/>
</file>

<file path=customXml/itemProps2.xml><?xml version="1.0" encoding="utf-8"?>
<ds:datastoreItem xmlns:ds="http://schemas.openxmlformats.org/officeDocument/2006/customXml" ds:itemID="{50A46603-5DA5-4EA3-83A8-A7001146BFA8}"/>
</file>

<file path=customXml/itemProps3.xml><?xml version="1.0" encoding="utf-8"?>
<ds:datastoreItem xmlns:ds="http://schemas.openxmlformats.org/officeDocument/2006/customXml" ds:itemID="{478DB35C-B5FE-4F13-9DF2-0374EF56935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420</Words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Тема 3  Экологическая зональность водоемов </vt:lpstr>
      <vt:lpstr>В структуре Мирового океана выделяется три основные части:  </vt:lpstr>
      <vt:lpstr>Рисунок 3.1 – Экологические зоны Мирового океана </vt:lpstr>
      <vt:lpstr>Бенталь океана (близлежащая к морскому дну зона). Материковая отмель разделяется на три экологические зоны: </vt:lpstr>
      <vt:lpstr>Пелагиаль океана (толща воды).  Зона обитания водных организмов, не связанных с дном водоема. разделяется на зоны по вертикали и горизонтали. </vt:lpstr>
      <vt:lpstr>Слайд 6</vt:lpstr>
      <vt:lpstr>Рисунок 3.2 – Экологические зоны озера  </vt:lpstr>
      <vt:lpstr>  Рисунок 3.3 – Экологические зоны речной системы  </vt:lpstr>
      <vt:lpstr>В поперечном сечении реки от одного берега к другому выделяются зоны: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 Экологическая зональность водоемов </dc:title>
  <dc:creator>Admin</dc:creator>
  <cp:lastModifiedBy>Admin</cp:lastModifiedBy>
  <cp:revision>6</cp:revision>
  <dcterms:created xsi:type="dcterms:W3CDTF">2014-05-29T16:07:21Z</dcterms:created>
  <dcterms:modified xsi:type="dcterms:W3CDTF">2014-05-30T11:12:17Z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